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5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10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5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2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9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2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7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6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0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1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2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21494" y="2512814"/>
            <a:ext cx="56380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4800" b="1" dirty="0" smtClean="0"/>
              <a:t>الفصل الثانى : خطة البحث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0212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41299" y="1559225"/>
            <a:ext cx="5945858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EG" sz="6000" dirty="0"/>
              <a:t>اولا : تحديد المفهومات </a:t>
            </a:r>
            <a:endParaRPr lang="ar-EG" sz="6000" dirty="0" smtClean="0"/>
          </a:p>
          <a:p>
            <a:pPr algn="r"/>
            <a:r>
              <a:rPr lang="ar-EG" sz="6000" dirty="0"/>
              <a:t>ثانيا : فروض البحث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15288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1" y="2173180"/>
            <a:ext cx="77714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5400" dirty="0"/>
              <a:t>ثالثا : الدراسات السابقة </a:t>
            </a:r>
            <a:endParaRPr lang="ar-EG" sz="5400" dirty="0" smtClean="0"/>
          </a:p>
          <a:p>
            <a:pPr algn="r"/>
            <a:r>
              <a:rPr lang="ar-EG" sz="5400" dirty="0"/>
              <a:t>رابعا : خطة البحث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15910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7692" y="2173180"/>
            <a:ext cx="758412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EG" sz="4400" dirty="0"/>
              <a:t>خامسا : اعداد الجداول الزمنية والميزانية </a:t>
            </a:r>
            <a:endParaRPr lang="ar-EG" sz="4400" dirty="0" smtClean="0"/>
          </a:p>
          <a:p>
            <a:pPr algn="r"/>
            <a:r>
              <a:rPr lang="ar-EG" sz="4400" dirty="0"/>
              <a:t>سادسا : الاعتبارات الاخلاقية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82373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31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PC</dc:creator>
  <cp:lastModifiedBy>Tarek PC</cp:lastModifiedBy>
  <cp:revision>5</cp:revision>
  <dcterms:created xsi:type="dcterms:W3CDTF">2020-10-17T16:02:28Z</dcterms:created>
  <dcterms:modified xsi:type="dcterms:W3CDTF">2020-10-17T17:33:20Z</dcterms:modified>
</cp:coreProperties>
</file>